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0696575" cy="7562850" type="screen4x3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2906" y="3215477"/>
            <a:ext cx="4593804" cy="5756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503" y="3629008"/>
            <a:ext cx="3053521" cy="10299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6381" y="1441369"/>
            <a:ext cx="371892" cy="371892"/>
            <a:chOff x="1086381" y="1441369"/>
            <a:chExt cx="371892" cy="3718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381" y="1441369"/>
              <a:ext cx="371892" cy="37189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3889" y="1519308"/>
            <a:ext cx="3995911" cy="2572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8453" y="4506215"/>
            <a:ext cx="3102787" cy="3400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80841" y="750448"/>
            <a:ext cx="1636866" cy="6121676"/>
            <a:chOff x="9080841" y="750448"/>
            <a:chExt cx="1636866" cy="61216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0841" y="750448"/>
              <a:ext cx="1636866" cy="6121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90021" y="772917"/>
            <a:ext cx="2033443" cy="6104237"/>
            <a:chOff x="6890021" y="772917"/>
            <a:chExt cx="2033443" cy="61042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0021" y="772917"/>
              <a:ext cx="2033443" cy="61042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8695528" y="3375728"/>
            <a:ext cx="2379475" cy="3039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3324" y="6235618"/>
            <a:ext cx="1683530" cy="2572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7966" y="1364861"/>
            <a:ext cx="602384" cy="5480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15204" y="799095"/>
            <a:ext cx="3840791" cy="7856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80823" y="2203302"/>
            <a:ext cx="1357488" cy="4513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8658"/>
            <a:ext cx="2583934" cy="3878345"/>
            <a:chOff x="0" y="-8658"/>
            <a:chExt cx="2583934" cy="38783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8658"/>
              <a:ext cx="2583934" cy="38783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63252"/>
            <a:ext cx="2583934" cy="3023751"/>
            <a:chOff x="0" y="863252"/>
            <a:chExt cx="2583934" cy="30237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863252"/>
              <a:ext cx="2583934" cy="302375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06420" y="6213648"/>
            <a:ext cx="7086702" cy="6066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0728" y="2464000"/>
            <a:ext cx="967358" cy="284517"/>
            <a:chOff x="6640728" y="2464000"/>
            <a:chExt cx="967358" cy="2845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0728" y="2464000"/>
              <a:ext cx="967358" cy="2845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53569" y="2311364"/>
            <a:ext cx="1008419" cy="505218"/>
            <a:chOff x="5453569" y="2311364"/>
            <a:chExt cx="1008419" cy="5052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3569" y="2311364"/>
              <a:ext cx="1008419" cy="5052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09769" y="2144226"/>
            <a:ext cx="790949" cy="606650"/>
            <a:chOff x="8009769" y="2144226"/>
            <a:chExt cx="790949" cy="6066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09769" y="2144226"/>
              <a:ext cx="790949" cy="6066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889147" y="1159764"/>
            <a:ext cx="14845463" cy="63550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32675" y="2464000"/>
            <a:ext cx="774577" cy="219302"/>
            <a:chOff x="9232675" y="2464000"/>
            <a:chExt cx="774577" cy="2193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32675" y="2464000"/>
              <a:ext cx="774577" cy="219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7748" y="1493641"/>
            <a:ext cx="3345105" cy="1394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1906" y="3401692"/>
            <a:ext cx="5417620" cy="3147926"/>
            <a:chOff x="821906" y="3401692"/>
            <a:chExt cx="5417620" cy="31479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906" y="3401692"/>
              <a:ext cx="5417620" cy="314792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510" y="2709052"/>
            <a:ext cx="545498" cy="5480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4677" y="3375026"/>
            <a:ext cx="3963340" cy="28252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90867" y="3007582"/>
            <a:ext cx="2419700" cy="3595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7748" y="1493641"/>
            <a:ext cx="3345105" cy="13946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240" y="4127353"/>
            <a:ext cx="4294115" cy="278010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8746" y="3415641"/>
            <a:ext cx="3566057" cy="67564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510" y="2709052"/>
            <a:ext cx="601707" cy="5480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9306" y="1527323"/>
            <a:ext cx="1124692" cy="368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56399" y="4600167"/>
            <a:ext cx="1105086" cy="1105086"/>
            <a:chOff x="5556399" y="4600167"/>
            <a:chExt cx="1105086" cy="11050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6399" y="4600167"/>
              <a:ext cx="1105086" cy="11050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30436" y="2006955"/>
            <a:ext cx="1466229" cy="1368675"/>
            <a:chOff x="5430436" y="2006955"/>
            <a:chExt cx="1466229" cy="13686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0436" y="2006955"/>
              <a:ext cx="1466229" cy="13686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10953" y="2225105"/>
            <a:ext cx="3764512" cy="19029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36153" y="4726820"/>
            <a:ext cx="3836750" cy="21667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7748" y="1493641"/>
            <a:ext cx="3345105" cy="13946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510" y="2709052"/>
            <a:ext cx="602336" cy="5527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5801" y="4222591"/>
            <a:ext cx="4228093" cy="228083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1430" y="3510877"/>
            <a:ext cx="2152035" cy="411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20492" y="532030"/>
            <a:ext cx="5143400" cy="3299259"/>
            <a:chOff x="4920492" y="532030"/>
            <a:chExt cx="5143400" cy="32992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0492" y="532030"/>
              <a:ext cx="5143400" cy="32992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240" y="4222591"/>
            <a:ext cx="4146245" cy="20046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6601" y="3102820"/>
            <a:ext cx="1482244" cy="4056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92218" y="1227046"/>
            <a:ext cx="12856496" cy="76249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748" y="1493641"/>
            <a:ext cx="3345105" cy="139464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510" y="2709052"/>
            <a:ext cx="608507" cy="550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4220" y="3595058"/>
            <a:ext cx="2712788" cy="5359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8922" y="422703"/>
            <a:ext cx="2170551" cy="2164238"/>
            <a:chOff x="508922" y="422703"/>
            <a:chExt cx="2170551" cy="2164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922" y="422703"/>
              <a:ext cx="2170551" cy="2164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9252" y="381307"/>
            <a:ext cx="6540822" cy="511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4198" y="1513480"/>
            <a:ext cx="2435002" cy="5252721"/>
            <a:chOff x="1594198" y="1513480"/>
            <a:chExt cx="2435002" cy="52527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4198" y="1513480"/>
              <a:ext cx="2435002" cy="5252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045" y="851920"/>
            <a:ext cx="1821534" cy="719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796" y="1472080"/>
            <a:ext cx="545498" cy="5480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589" y="1504822"/>
            <a:ext cx="2435002" cy="5252721"/>
            <a:chOff x="4452589" y="1504822"/>
            <a:chExt cx="2435002" cy="52527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2589" y="1504822"/>
              <a:ext cx="2435002" cy="52527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6985" y="1504822"/>
            <a:ext cx="2435002" cy="5252721"/>
            <a:chOff x="7256985" y="1504822"/>
            <a:chExt cx="2435002" cy="52527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6985" y="1504822"/>
              <a:ext cx="2435002" cy="52527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24969" y="4347452"/>
            <a:ext cx="732271" cy="426218"/>
            <a:chOff x="3024969" y="4347452"/>
            <a:chExt cx="732271" cy="4262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4969" y="4347452"/>
              <a:ext cx="732271" cy="4262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6602" y="5821290"/>
            <a:ext cx="529588" cy="426218"/>
            <a:chOff x="6046602" y="5821290"/>
            <a:chExt cx="529588" cy="4262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6602" y="5821290"/>
              <a:ext cx="529588" cy="4262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8922" y="422703"/>
            <a:ext cx="2170551" cy="2164238"/>
            <a:chOff x="508922" y="422703"/>
            <a:chExt cx="2170551" cy="2164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922" y="422703"/>
              <a:ext cx="2170551" cy="2164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9252" y="381307"/>
            <a:ext cx="5381393" cy="511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4198" y="1513480"/>
            <a:ext cx="2435002" cy="5252721"/>
            <a:chOff x="1594198" y="1513480"/>
            <a:chExt cx="2435002" cy="52527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4198" y="1513480"/>
              <a:ext cx="2435002" cy="5252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045" y="851920"/>
            <a:ext cx="1821534" cy="719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796" y="1472080"/>
            <a:ext cx="601669" cy="550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589" y="1504822"/>
            <a:ext cx="2435002" cy="5252721"/>
            <a:chOff x="4452589" y="1504822"/>
            <a:chExt cx="2435002" cy="52527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2589" y="1504822"/>
              <a:ext cx="2435002" cy="52527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6985" y="1504822"/>
            <a:ext cx="2435002" cy="5252721"/>
            <a:chOff x="7256985" y="1504822"/>
            <a:chExt cx="2435002" cy="52527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6985" y="1504822"/>
              <a:ext cx="2435002" cy="52527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92651" y="4347452"/>
            <a:ext cx="732271" cy="426218"/>
            <a:chOff x="5292651" y="4347452"/>
            <a:chExt cx="732271" cy="4262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2651" y="4347452"/>
              <a:ext cx="732271" cy="4262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3245" y="2482179"/>
            <a:ext cx="2404700" cy="3005778"/>
            <a:chOff x="1613245" y="2482179"/>
            <a:chExt cx="2404700" cy="30057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3245" y="2482179"/>
              <a:ext cx="2404700" cy="3005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8922" y="422703"/>
            <a:ext cx="2170551" cy="2164238"/>
            <a:chOff x="508922" y="422703"/>
            <a:chExt cx="2170551" cy="2164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922" y="422703"/>
              <a:ext cx="2170551" cy="2164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9252" y="381307"/>
            <a:ext cx="4422250" cy="511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4198" y="1513480"/>
            <a:ext cx="2435002" cy="5252721"/>
            <a:chOff x="1594198" y="1513480"/>
            <a:chExt cx="2435002" cy="52527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4198" y="1513480"/>
              <a:ext cx="2435002" cy="5252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045" y="851920"/>
            <a:ext cx="1821534" cy="719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796" y="1472080"/>
            <a:ext cx="602221" cy="550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589" y="1504822"/>
            <a:ext cx="2435002" cy="5252721"/>
            <a:chOff x="4452589" y="1504822"/>
            <a:chExt cx="2435002" cy="52527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2589" y="1504822"/>
              <a:ext cx="2435002" cy="52527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6985" y="1504822"/>
            <a:ext cx="2435002" cy="5252721"/>
            <a:chOff x="7256985" y="1504822"/>
            <a:chExt cx="2435002" cy="52527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6985" y="1504822"/>
              <a:ext cx="2435002" cy="52527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48096" y="2016611"/>
            <a:ext cx="531377" cy="439377"/>
            <a:chOff x="2148096" y="2016611"/>
            <a:chExt cx="531377" cy="4393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8096" y="2016611"/>
              <a:ext cx="531377" cy="4393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38095" y="5395071"/>
            <a:ext cx="754878" cy="439377"/>
            <a:chOff x="5338095" y="5395071"/>
            <a:chExt cx="754878" cy="4393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8095" y="5395071"/>
              <a:ext cx="754878" cy="4393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8922" y="422703"/>
            <a:ext cx="2170551" cy="2164238"/>
            <a:chOff x="508922" y="422703"/>
            <a:chExt cx="2170551" cy="2164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922" y="422703"/>
              <a:ext cx="2170551" cy="2164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9252" y="381307"/>
            <a:ext cx="5750269" cy="511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4198" y="1513480"/>
            <a:ext cx="2435002" cy="5252721"/>
            <a:chOff x="1594198" y="1513480"/>
            <a:chExt cx="2435002" cy="52527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4198" y="1513480"/>
              <a:ext cx="2435002" cy="5252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045" y="851920"/>
            <a:ext cx="1821534" cy="719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796" y="1472080"/>
            <a:ext cx="608593" cy="5527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589" y="1504822"/>
            <a:ext cx="2435002" cy="5252721"/>
            <a:chOff x="4452589" y="1504822"/>
            <a:chExt cx="2435002" cy="52527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2589" y="1504822"/>
              <a:ext cx="2435002" cy="52527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6985" y="1504822"/>
            <a:ext cx="2435002" cy="5252721"/>
            <a:chOff x="7256985" y="1504822"/>
            <a:chExt cx="2435002" cy="52527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6985" y="1504822"/>
              <a:ext cx="2435002" cy="52527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2122" y="1714250"/>
            <a:ext cx="439377" cy="439377"/>
            <a:chOff x="1602122" y="1714250"/>
            <a:chExt cx="439377" cy="4393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2122" y="1714250"/>
              <a:ext cx="439377" cy="4393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826" y="1966490"/>
            <a:ext cx="2751765" cy="602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065" y="1400719"/>
            <a:ext cx="5428934" cy="7856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9125" y="6300716"/>
            <a:ext cx="1683530" cy="2572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9222" y="3245165"/>
            <a:ext cx="4528916" cy="2703253"/>
            <a:chOff x="839222" y="3245165"/>
            <a:chExt cx="4528916" cy="2703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222" y="3245165"/>
              <a:ext cx="4528916" cy="2703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68138" y="3038282"/>
            <a:ext cx="5011617" cy="3381416"/>
            <a:chOff x="5368138" y="3038282"/>
            <a:chExt cx="5011617" cy="33814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8138" y="3038282"/>
              <a:ext cx="5011617" cy="3381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080" y="3130325"/>
            <a:ext cx="6205466" cy="2675881"/>
            <a:chOff x="-30080" y="3130325"/>
            <a:chExt cx="6205466" cy="267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080" y="3130325"/>
              <a:ext cx="6205466" cy="2675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47075" y="1970894"/>
            <a:ext cx="2193597" cy="4842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5064" y="1400722"/>
            <a:ext cx="7602039" cy="7897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826" y="3492827"/>
            <a:ext cx="331495" cy="20338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9562" y="3481562"/>
            <a:ext cx="1496093" cy="2043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0859" y="3134413"/>
            <a:ext cx="4344379" cy="2671793"/>
            <a:chOff x="6350859" y="3134413"/>
            <a:chExt cx="4344379" cy="26717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0859" y="3134413"/>
              <a:ext cx="4344379" cy="2671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4334" y="4706845"/>
            <a:ext cx="526080" cy="469704"/>
            <a:chOff x="1824334" y="4706845"/>
            <a:chExt cx="526080" cy="469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4334" y="4706845"/>
              <a:ext cx="526080" cy="469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6791" y="4500268"/>
            <a:ext cx="844762" cy="844762"/>
            <a:chOff x="4766791" y="4500268"/>
            <a:chExt cx="844762" cy="84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6791" y="4500268"/>
              <a:ext cx="844762" cy="84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3316" y="3069456"/>
            <a:ext cx="531931" cy="440657"/>
            <a:chOff x="4953316" y="3069456"/>
            <a:chExt cx="531931" cy="440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316" y="3069456"/>
              <a:ext cx="531931" cy="440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7357" y="2729579"/>
            <a:ext cx="980034" cy="980034"/>
            <a:chOff x="1597357" y="2729579"/>
            <a:chExt cx="980034" cy="9800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357" y="2729579"/>
              <a:ext cx="980034" cy="980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34037" y="575190"/>
            <a:ext cx="3431389" cy="6268848"/>
            <a:chOff x="7334037" y="575190"/>
            <a:chExt cx="3431389" cy="62688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4037" y="575190"/>
              <a:ext cx="3431389" cy="62688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352" y="3955938"/>
            <a:ext cx="2472135" cy="4783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4786" y="3594225"/>
            <a:ext cx="2012921" cy="3213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56875" y="1836075"/>
            <a:ext cx="1248102" cy="4940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1133" y="2002581"/>
            <a:ext cx="1765192" cy="2491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8752" y="1400719"/>
            <a:ext cx="4736629" cy="785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75811" y="5851943"/>
            <a:ext cx="1735898" cy="2667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61341" y="4874795"/>
            <a:ext cx="2428943" cy="11564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14500" y="3955938"/>
            <a:ext cx="2551364" cy="4783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42929" y="3594225"/>
            <a:ext cx="1827426" cy="3213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9507" y="5613995"/>
            <a:ext cx="2472126" cy="4783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7939" y="5252282"/>
            <a:ext cx="1833759" cy="3213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48823" y="5613995"/>
            <a:ext cx="2453697" cy="4778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76082" y="5252282"/>
            <a:ext cx="2246273" cy="3213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8975" y="715668"/>
            <a:ext cx="6931683" cy="6227280"/>
            <a:chOff x="-108975" y="715668"/>
            <a:chExt cx="6931683" cy="6227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8975" y="715668"/>
              <a:ext cx="6931683" cy="6227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4866" y="3916714"/>
            <a:ext cx="2503582" cy="3193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88" y="3314855"/>
            <a:ext cx="3571886" cy="8554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826" y="1966490"/>
            <a:ext cx="545498" cy="5480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065" y="1400719"/>
            <a:ext cx="3443648" cy="7951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2556" y="5001620"/>
            <a:ext cx="5829093" cy="22417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9222" y="2670736"/>
            <a:ext cx="4274902" cy="2131249"/>
            <a:chOff x="839222" y="2670736"/>
            <a:chExt cx="4274902" cy="2131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222" y="2670736"/>
              <a:ext cx="4274902" cy="21312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8632" y="750448"/>
            <a:ext cx="3659075" cy="6121676"/>
            <a:chOff x="7058632" y="750448"/>
            <a:chExt cx="3659075" cy="6121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8632" y="750448"/>
              <a:ext cx="3659075" cy="61216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9792" y="1431706"/>
            <a:ext cx="2333650" cy="20432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95847" y="5514619"/>
            <a:ext cx="1312334" cy="5672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645" y="4977914"/>
            <a:ext cx="371892" cy="371892"/>
            <a:chOff x="7619645" y="4977914"/>
            <a:chExt cx="371892" cy="371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9645" y="4977914"/>
              <a:ext cx="371892" cy="37189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3395" y="6856886"/>
            <a:ext cx="1601389" cy="3491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826" y="1966490"/>
            <a:ext cx="601707" cy="5480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065" y="1400719"/>
            <a:ext cx="3443648" cy="7951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9934" y="3605477"/>
            <a:ext cx="2847112" cy="233901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5077" y="2622665"/>
            <a:ext cx="3795367" cy="983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19645" y="4977914"/>
            <a:ext cx="371892" cy="371892"/>
            <a:chOff x="7619645" y="4977914"/>
            <a:chExt cx="371892" cy="3718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645" y="4977914"/>
              <a:ext cx="371892" cy="3718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222" y="2597521"/>
            <a:ext cx="4704762" cy="4400301"/>
            <a:chOff x="839222" y="2597521"/>
            <a:chExt cx="4704762" cy="44003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39222" y="2597521"/>
              <a:ext cx="4698694" cy="2096729"/>
              <a:chOff x="839222" y="2597521"/>
              <a:chExt cx="4698694" cy="209672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9222" y="2597521"/>
                <a:ext cx="4698694" cy="20967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39222" y="4675248"/>
              <a:ext cx="4698694" cy="2322574"/>
              <a:chOff x="839222" y="4675248"/>
              <a:chExt cx="4698694" cy="232257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9222" y="4675248"/>
                <a:ext cx="4698694" cy="232257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35662" y="4942200"/>
            <a:ext cx="897827" cy="658247"/>
            <a:chOff x="935662" y="4942200"/>
            <a:chExt cx="897827" cy="6582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662" y="4942200"/>
              <a:ext cx="897827" cy="658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2556" y="2992429"/>
            <a:ext cx="4215064" cy="27493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9125" y="6300716"/>
            <a:ext cx="1683530" cy="2572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63663" y="784185"/>
            <a:ext cx="4728896" cy="1711720"/>
            <a:chOff x="5263663" y="784185"/>
            <a:chExt cx="4728896" cy="17117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3663" y="784185"/>
              <a:ext cx="4728896" cy="171172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9977" y="2478691"/>
            <a:ext cx="2199131" cy="3213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7826" y="1966490"/>
            <a:ext cx="602384" cy="5480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5065" y="1400719"/>
            <a:ext cx="3443648" cy="795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63663" y="2975376"/>
            <a:ext cx="4722470" cy="1825754"/>
            <a:chOff x="5263663" y="2975376"/>
            <a:chExt cx="4722470" cy="18257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3663" y="2975376"/>
              <a:ext cx="4722470" cy="1825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0408" y="1353754"/>
            <a:ext cx="33846" cy="2250456"/>
            <a:chOff x="8850408" y="1353754"/>
            <a:chExt cx="33846" cy="22504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8850408" y="1353754"/>
              <a:ext cx="33846" cy="22504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9977" y="4817758"/>
            <a:ext cx="2209226" cy="3213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50404" y="3692825"/>
            <a:ext cx="33846" cy="2250456"/>
            <a:chOff x="8850404" y="3692825"/>
            <a:chExt cx="33846" cy="2250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8850404" y="3692825"/>
              <a:ext cx="33846" cy="22504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63663" y="5403263"/>
            <a:ext cx="4722470" cy="1628642"/>
            <a:chOff x="5263663" y="5403263"/>
            <a:chExt cx="4722470" cy="16286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63663" y="5403263"/>
              <a:ext cx="4722470" cy="16286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9977" y="7011605"/>
            <a:ext cx="2209226" cy="3213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50399" y="5886669"/>
            <a:ext cx="33846" cy="2250456"/>
            <a:chOff x="8850399" y="5886669"/>
            <a:chExt cx="33846" cy="22504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8850399" y="5886669"/>
              <a:ext cx="33846" cy="2250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1981" y="5973729"/>
            <a:ext cx="4290726" cy="1006472"/>
            <a:chOff x="611981" y="5973729"/>
            <a:chExt cx="4290726" cy="10064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1981" y="5973729"/>
              <a:ext cx="4290726" cy="100647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79463" y="6996833"/>
            <a:ext cx="2209226" cy="3213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69886" y="5871896"/>
            <a:ext cx="33846" cy="2250456"/>
            <a:chOff x="3769886" y="5871896"/>
            <a:chExt cx="33846" cy="22504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3769886" y="5871896"/>
              <a:ext cx="33846" cy="225045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9466" y="5461627"/>
            <a:ext cx="2883008" cy="2257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2556" y="3354553"/>
            <a:ext cx="4079826" cy="25528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9125" y="6300716"/>
            <a:ext cx="1683530" cy="2572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7826" y="1966490"/>
            <a:ext cx="608669" cy="54808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065" y="1400719"/>
            <a:ext cx="3443648" cy="7951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47619" y="3773566"/>
            <a:ext cx="4728896" cy="1375777"/>
            <a:chOff x="5347619" y="3773566"/>
            <a:chExt cx="4728896" cy="13757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7619" y="3773566"/>
              <a:ext cx="4728896" cy="1375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47619" y="980004"/>
            <a:ext cx="4728896" cy="1599890"/>
            <a:chOff x="5347619" y="980004"/>
            <a:chExt cx="4728896" cy="15998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7619" y="980004"/>
              <a:ext cx="4728896" cy="15998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3158" y="2618682"/>
            <a:ext cx="632797" cy="3213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4350" y="1493748"/>
            <a:ext cx="33846" cy="2250456"/>
            <a:chOff x="8934350" y="1493748"/>
            <a:chExt cx="33846" cy="22504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8934350" y="1493748"/>
              <a:ext cx="33846" cy="22504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3158" y="5165972"/>
            <a:ext cx="632797" cy="3213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4364" y="4041038"/>
            <a:ext cx="33846" cy="2250456"/>
            <a:chOff x="8934364" y="4041038"/>
            <a:chExt cx="33846" cy="2250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8934364" y="4041038"/>
              <a:ext cx="33846" cy="22504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39411" y="6146277"/>
            <a:ext cx="5929672" cy="5167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209" y="575190"/>
            <a:ext cx="2831092" cy="6268848"/>
            <a:chOff x="-120209" y="575190"/>
            <a:chExt cx="2831092" cy="6268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209" y="575190"/>
              <a:ext cx="2831092" cy="6268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5966" y="5732550"/>
            <a:ext cx="2190390" cy="771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2624" y="5386465"/>
            <a:ext cx="1522969" cy="321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15666" y="3601213"/>
            <a:ext cx="1633242" cy="1633242"/>
            <a:chOff x="3315666" y="3601213"/>
            <a:chExt cx="1633242" cy="16332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5666" y="3601213"/>
              <a:ext cx="1633242" cy="163324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8852" y="5732548"/>
            <a:ext cx="2084838" cy="10136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95510" y="5386456"/>
            <a:ext cx="1744321" cy="3248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58552" y="3601213"/>
            <a:ext cx="1633242" cy="1633242"/>
            <a:chOff x="5758552" y="3601213"/>
            <a:chExt cx="1633242" cy="1633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8552" y="3601213"/>
              <a:ext cx="1633242" cy="163324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0500" y="5732550"/>
            <a:ext cx="1858200" cy="7711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27158" y="5386456"/>
            <a:ext cx="1775331" cy="3213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90199" y="3601213"/>
            <a:ext cx="1633242" cy="1633242"/>
            <a:chOff x="8190199" y="3601213"/>
            <a:chExt cx="1633242" cy="1633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0199" y="3601213"/>
              <a:ext cx="1633242" cy="16332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0230" y="1856151"/>
            <a:ext cx="1318483" cy="4940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39363" y="2231915"/>
            <a:ext cx="6628149" cy="8672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37966" y="1364865"/>
            <a:ext cx="545498" cy="5480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15204" y="799095"/>
            <a:ext cx="3840791" cy="7856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7966" y="1364861"/>
            <a:ext cx="602384" cy="5480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5204" y="799095"/>
            <a:ext cx="3840791" cy="785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2583934" cy="2421577"/>
            <a:chOff x="0" y="0"/>
            <a:chExt cx="2583934" cy="24215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583934" cy="24215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0621" y="3473344"/>
            <a:ext cx="5603016" cy="25888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081" y="2913518"/>
            <a:ext cx="1357488" cy="441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85595" y="3258235"/>
            <a:ext cx="3905341" cy="2940492"/>
            <a:chOff x="6285595" y="3258235"/>
            <a:chExt cx="3905341" cy="29404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5595" y="3258235"/>
              <a:ext cx="3905341" cy="29404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1889" y="6181585"/>
            <a:ext cx="1820815" cy="2233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5243" y="6300716"/>
            <a:ext cx="1683530" cy="2572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7966" y="1364861"/>
            <a:ext cx="608669" cy="5480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15204" y="799095"/>
            <a:ext cx="3840791" cy="785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63252"/>
            <a:ext cx="2583934" cy="1558325"/>
            <a:chOff x="0" y="863252"/>
            <a:chExt cx="2583934" cy="15583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63252"/>
              <a:ext cx="2583934" cy="15583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77" y="2954914"/>
            <a:ext cx="5657704" cy="3541771"/>
            <a:chOff x="513477" y="2954914"/>
            <a:chExt cx="5657704" cy="3541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081" y="2913518"/>
              <a:ext cx="1671279" cy="44155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29206" y="3503819"/>
              <a:ext cx="5641975" cy="2992866"/>
              <a:chOff x="529206" y="3503819"/>
              <a:chExt cx="5641975" cy="29928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2929" y="3478486"/>
                <a:ext cx="5460283" cy="3096502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3874" y="3478486"/>
                <a:ext cx="261312" cy="309650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9257" y="2954914"/>
            <a:ext cx="4461849" cy="1477009"/>
            <a:chOff x="6669257" y="2954914"/>
            <a:chExt cx="4461849" cy="14770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7861" y="2913518"/>
              <a:ext cx="993669" cy="45137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691171" y="3503819"/>
              <a:ext cx="4439935" cy="928104"/>
              <a:chOff x="6691171" y="3503819"/>
              <a:chExt cx="4439935" cy="92810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55372" y="3478486"/>
                <a:ext cx="1874616" cy="10276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65839" y="3478486"/>
                <a:ext cx="255045" cy="67934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668328" y="4271923"/>
            <a:ext cx="3143079" cy="2354322"/>
            <a:chOff x="6668328" y="4271923"/>
            <a:chExt cx="3143079" cy="23543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8328" y="4271923"/>
              <a:ext cx="3143079" cy="2354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2022-11-24T21:59:42Z</dcterms:created>
  <dcterms:modified xsi:type="dcterms:W3CDTF">2022-11-24T21:59:42Z</dcterms:modified>
</cp:coreProperties>
</file>